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90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44C9F-BF46-4905-A818-DDBDB903704D}" type="datetimeFigureOut">
              <a:rPr lang="es-CO" smtClean="0"/>
              <a:t>02/05/2016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B139-E5A6-4FC6-86F8-671E5716BC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7552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44C9F-BF46-4905-A818-DDBDB903704D}" type="datetimeFigureOut">
              <a:rPr lang="es-CO" smtClean="0"/>
              <a:t>02/05/2016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B139-E5A6-4FC6-86F8-671E5716BC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382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44C9F-BF46-4905-A818-DDBDB903704D}" type="datetimeFigureOut">
              <a:rPr lang="es-CO" smtClean="0"/>
              <a:t>02/05/2016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B139-E5A6-4FC6-86F8-671E5716BC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05041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44C9F-BF46-4905-A818-DDBDB903704D}" type="datetimeFigureOut">
              <a:rPr lang="es-CO" smtClean="0"/>
              <a:t>02/05/2016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B139-E5A6-4FC6-86F8-671E5716BC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653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44C9F-BF46-4905-A818-DDBDB903704D}" type="datetimeFigureOut">
              <a:rPr lang="es-CO" smtClean="0"/>
              <a:t>02/05/2016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B139-E5A6-4FC6-86F8-671E5716BC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9908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44C9F-BF46-4905-A818-DDBDB903704D}" type="datetimeFigureOut">
              <a:rPr lang="es-CO" smtClean="0"/>
              <a:t>02/05/2016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B139-E5A6-4FC6-86F8-671E5716BC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034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44C9F-BF46-4905-A818-DDBDB903704D}" type="datetimeFigureOut">
              <a:rPr lang="es-CO" smtClean="0"/>
              <a:t>02/05/2016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B139-E5A6-4FC6-86F8-671E5716BC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5485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44C9F-BF46-4905-A818-DDBDB903704D}" type="datetimeFigureOut">
              <a:rPr lang="es-CO" smtClean="0"/>
              <a:t>02/05/2016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B139-E5A6-4FC6-86F8-671E5716BC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714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44C9F-BF46-4905-A818-DDBDB903704D}" type="datetimeFigureOut">
              <a:rPr lang="es-CO" smtClean="0"/>
              <a:t>02/05/2016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B139-E5A6-4FC6-86F8-671E5716BC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2146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44C9F-BF46-4905-A818-DDBDB903704D}" type="datetimeFigureOut">
              <a:rPr lang="es-CO" smtClean="0"/>
              <a:t>02/05/2016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B139-E5A6-4FC6-86F8-671E5716BC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217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44C9F-BF46-4905-A818-DDBDB903704D}" type="datetimeFigureOut">
              <a:rPr lang="es-CO" smtClean="0"/>
              <a:t>02/05/2016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6B139-E5A6-4FC6-86F8-671E5716BC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09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44C9F-BF46-4905-A818-DDBDB903704D}" type="datetimeFigureOut">
              <a:rPr lang="es-CO" smtClean="0"/>
              <a:t>02/05/2016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6B139-E5A6-4FC6-86F8-671E5716BC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62958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0" y="3221"/>
            <a:ext cx="10112991" cy="6916524"/>
            <a:chOff x="0" y="3221"/>
            <a:chExt cx="10112991" cy="6916524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 rotWithShape="1">
            <a:blip r:embed="rId2"/>
            <a:srcRect l="1" t="10421" r="45051" b="12105"/>
            <a:stretch/>
          </p:blipFill>
          <p:spPr>
            <a:xfrm>
              <a:off x="0" y="3221"/>
              <a:ext cx="10112991" cy="4915140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3"/>
            <a:srcRect l="-1" t="49829" r="45234" b="12234"/>
            <a:stretch/>
          </p:blipFill>
          <p:spPr>
            <a:xfrm>
              <a:off x="0" y="4504982"/>
              <a:ext cx="10112991" cy="24147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1301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37131" cy="6542314"/>
          </a:xfrm>
        </p:spPr>
      </p:pic>
    </p:spTree>
    <p:extLst>
      <p:ext uri="{BB962C8B-B14F-4D97-AF65-F5344CB8AC3E}">
        <p14:creationId xmlns:p14="http://schemas.microsoft.com/office/powerpoint/2010/main" val="10668460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Panorámica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Diana</dc:creator>
  <cp:lastModifiedBy>Diana</cp:lastModifiedBy>
  <cp:revision>2</cp:revision>
  <dcterms:created xsi:type="dcterms:W3CDTF">2016-05-02T13:32:19Z</dcterms:created>
  <dcterms:modified xsi:type="dcterms:W3CDTF">2016-05-02T13:38:20Z</dcterms:modified>
</cp:coreProperties>
</file>