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>
        <p:scale>
          <a:sx n="70" d="100"/>
          <a:sy n="70" d="100"/>
        </p:scale>
        <p:origin x="1494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100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886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7029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282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102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885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9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54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369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693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105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46A4-5D4E-434B-A379-1D906A1A93BB}" type="datetimeFigureOut">
              <a:rPr lang="es-CO" smtClean="0"/>
              <a:t>29/04/2016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D6D5-864A-45A0-B6C8-7C32E67565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20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0078" t="10985" r="46668" b="13666"/>
          <a:stretch/>
        </p:blipFill>
        <p:spPr>
          <a:xfrm>
            <a:off x="283779" y="0"/>
            <a:ext cx="11420432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96453" y="799197"/>
            <a:ext cx="1983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Gather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interpolation</a:t>
            </a:r>
            <a:r>
              <a:rPr lang="es-CO" dirty="0" smtClean="0"/>
              <a:t> 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8684525" y="887790"/>
            <a:ext cx="1983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Gather</a:t>
            </a:r>
            <a:r>
              <a:rPr lang="es-CO" dirty="0" smtClean="0"/>
              <a:t> </a:t>
            </a:r>
            <a:r>
              <a:rPr lang="es-CO" dirty="0" err="1" smtClean="0"/>
              <a:t>without</a:t>
            </a:r>
            <a:r>
              <a:rPr lang="es-CO" dirty="0" smtClean="0"/>
              <a:t> </a:t>
            </a:r>
            <a:r>
              <a:rPr lang="es-CO" dirty="0" err="1" smtClean="0"/>
              <a:t>interpolation</a:t>
            </a:r>
            <a:r>
              <a:rPr lang="es-CO" dirty="0" smtClean="0"/>
              <a:t> </a:t>
            </a:r>
            <a:r>
              <a:rPr lang="es-CO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734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817" t="10670" r="57862" b="14611"/>
          <a:stretch/>
        </p:blipFill>
        <p:spPr>
          <a:xfrm>
            <a:off x="2112577" y="0"/>
            <a:ext cx="8073339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73122" y="1093427"/>
            <a:ext cx="1983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Semblance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interpolation</a:t>
            </a:r>
            <a:r>
              <a:rPr lang="es-CO" dirty="0" smtClean="0"/>
              <a:t> 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10185916" y="1093428"/>
            <a:ext cx="1983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Semblance</a:t>
            </a:r>
            <a:r>
              <a:rPr lang="es-CO" dirty="0" smtClean="0"/>
              <a:t> </a:t>
            </a:r>
            <a:r>
              <a:rPr lang="es-CO" dirty="0" err="1" smtClean="0"/>
              <a:t>without</a:t>
            </a:r>
            <a:r>
              <a:rPr lang="es-CO" dirty="0" smtClean="0"/>
              <a:t> </a:t>
            </a:r>
            <a:r>
              <a:rPr lang="es-CO" dirty="0" err="1" smtClean="0"/>
              <a:t>interpolation</a:t>
            </a:r>
            <a:r>
              <a:rPr lang="es-CO" dirty="0" smtClean="0"/>
              <a:t> </a:t>
            </a:r>
            <a:r>
              <a:rPr lang="es-CO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4552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</Words>
  <Application>Microsoft Office PowerPoint</Application>
  <PresentationFormat>Panorámica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</dc:creator>
  <cp:lastModifiedBy>Diana</cp:lastModifiedBy>
  <cp:revision>2</cp:revision>
  <dcterms:created xsi:type="dcterms:W3CDTF">2016-04-29T17:27:37Z</dcterms:created>
  <dcterms:modified xsi:type="dcterms:W3CDTF">2016-04-29T17:50:29Z</dcterms:modified>
</cp:coreProperties>
</file>