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2094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9DDB5-F9C8-4618-B16D-246B012CED5E}" type="datetimeFigureOut">
              <a:rPr lang="es-CO" smtClean="0"/>
              <a:t>18/01/2016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A1DE3-4DF8-4D90-B6FB-6F526F50824C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10714" r="64789" b="135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6215074" y="157161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chemeClr val="bg1"/>
                </a:solidFill>
              </a:rPr>
              <a:t>MIGRATION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10714" r="64543" b="164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6215074" y="157161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chemeClr val="bg1"/>
                </a:solidFill>
              </a:rPr>
              <a:t>STACK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10714" r="64544" b="14286"/>
          <a:stretch>
            <a:fillRect/>
          </a:stretch>
        </p:blipFill>
        <p:spPr bwMode="auto">
          <a:xfrm>
            <a:off x="1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6215074" y="157161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chemeClr val="bg1"/>
                </a:solidFill>
              </a:rPr>
              <a:t>MIGRATION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10714" r="64544" b="167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6215074" y="157161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chemeClr val="bg1"/>
                </a:solidFill>
              </a:rPr>
              <a:t>STACK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2994" t="27857" r="56172" b="37857"/>
          <a:stretch>
            <a:fillRect/>
          </a:stretch>
        </p:blipFill>
        <p:spPr bwMode="auto">
          <a:xfrm>
            <a:off x="1500166" y="0"/>
            <a:ext cx="6286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</Words>
  <Application>Microsoft Office PowerPoint</Application>
  <PresentationFormat>Presentación en pantalla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Diapositiva 1</vt:lpstr>
      <vt:lpstr>Diapositiva 2</vt:lpstr>
      <vt:lpstr>Diapositiva 3</vt:lpstr>
      <vt:lpstr>Diapositiva 4</vt:lpstr>
      <vt:lpstr>Diapositiva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Diana</dc:creator>
  <cp:lastModifiedBy>Diana</cp:lastModifiedBy>
  <cp:revision>14</cp:revision>
  <dcterms:created xsi:type="dcterms:W3CDTF">2016-01-18T13:48:52Z</dcterms:created>
  <dcterms:modified xsi:type="dcterms:W3CDTF">2016-01-18T15:58:32Z</dcterms:modified>
</cp:coreProperties>
</file>